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63" r:id="rId5"/>
    <p:sldId id="264" r:id="rId6"/>
  </p:sldIdLst>
  <p:sldSz cx="944245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50" autoAdjust="0"/>
    <p:restoredTop sz="94660"/>
  </p:normalViewPr>
  <p:slideViewPr>
    <p:cSldViewPr snapToGrid="0">
      <p:cViewPr>
        <p:scale>
          <a:sx n="187" d="100"/>
          <a:sy n="187" d="100"/>
        </p:scale>
        <p:origin x="252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8184" y="1122363"/>
            <a:ext cx="8026083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0306" y="3602038"/>
            <a:ext cx="708183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62191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88849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57254" y="365125"/>
            <a:ext cx="203602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9169" y="365125"/>
            <a:ext cx="599005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0473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4443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251" y="1709740"/>
            <a:ext cx="814411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251" y="4589465"/>
            <a:ext cx="814411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12665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9169" y="1825625"/>
            <a:ext cx="401304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80240" y="1825625"/>
            <a:ext cx="401304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45370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398" y="365127"/>
            <a:ext cx="8144113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400" y="1681163"/>
            <a:ext cx="399459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400" y="2505075"/>
            <a:ext cx="399459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80241" y="1681163"/>
            <a:ext cx="401427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80241" y="2505075"/>
            <a:ext cx="401427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90896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57704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53389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398" y="457200"/>
            <a:ext cx="30454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4271" y="987427"/>
            <a:ext cx="478024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398" y="2057400"/>
            <a:ext cx="30454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17975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398" y="457200"/>
            <a:ext cx="30454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4271" y="987427"/>
            <a:ext cx="478024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398" y="2057400"/>
            <a:ext cx="30454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75969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9169" y="365127"/>
            <a:ext cx="81441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9169" y="1825625"/>
            <a:ext cx="81441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9169" y="6356352"/>
            <a:ext cx="21245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F3892-A303-4F53-91CD-3742CA13C625}" type="datetimeFigureOut">
              <a:rPr lang="en-SG" smtClean="0"/>
              <a:t>5/1/22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7812" y="6356352"/>
            <a:ext cx="31868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68730" y="6356352"/>
            <a:ext cx="21245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77E41-7FC3-4191-A985-0FF760B7ABF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07796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Map&#10;&#10;Description automatically generated">
            <a:extLst>
              <a:ext uri="{FF2B5EF4-FFF2-40B4-BE49-F238E27FC236}">
                <a16:creationId xmlns:a16="http://schemas.microsoft.com/office/drawing/2014/main" id="{4AB64455-B9DB-47ED-9DFF-FF30020DF6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3" t="564"/>
          <a:stretch/>
        </p:blipFill>
        <p:spPr>
          <a:xfrm>
            <a:off x="1690434" y="592353"/>
            <a:ext cx="6410435" cy="39003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5ABAE6-FC14-45BC-9179-6899B0D101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5" t="12864" r="16920" b="9932"/>
          <a:stretch/>
        </p:blipFill>
        <p:spPr>
          <a:xfrm>
            <a:off x="0" y="-329"/>
            <a:ext cx="9442628" cy="68583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D635C7-68E1-AD48-91B0-7D3D7B0861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" r="13958"/>
          <a:stretch/>
        </p:blipFill>
        <p:spPr>
          <a:xfrm>
            <a:off x="1683608" y="566382"/>
            <a:ext cx="6429985" cy="394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950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Map&#10;&#10;Description automatically generated">
            <a:extLst>
              <a:ext uri="{FF2B5EF4-FFF2-40B4-BE49-F238E27FC236}">
                <a16:creationId xmlns:a16="http://schemas.microsoft.com/office/drawing/2014/main" id="{4AB64455-B9DB-47ED-9DFF-FF30020DF6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3" t="564"/>
          <a:stretch/>
        </p:blipFill>
        <p:spPr>
          <a:xfrm>
            <a:off x="1690434" y="592353"/>
            <a:ext cx="6410435" cy="39003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5ABAE6-FC14-45BC-9179-6899B0D101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5" t="12864" r="16920" b="9932"/>
          <a:stretch/>
        </p:blipFill>
        <p:spPr>
          <a:xfrm>
            <a:off x="0" y="-329"/>
            <a:ext cx="9442628" cy="68583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F823B0-034B-6B43-80BC-14DF88A748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18" t="2706" r="17886" b="15009"/>
          <a:stretch/>
        </p:blipFill>
        <p:spPr>
          <a:xfrm>
            <a:off x="1690434" y="566383"/>
            <a:ext cx="6429984" cy="394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251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Map&#10;&#10;Description automatically generated">
            <a:extLst>
              <a:ext uri="{FF2B5EF4-FFF2-40B4-BE49-F238E27FC236}">
                <a16:creationId xmlns:a16="http://schemas.microsoft.com/office/drawing/2014/main" id="{4AB64455-B9DB-47ED-9DFF-FF30020DF6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3" t="564"/>
          <a:stretch/>
        </p:blipFill>
        <p:spPr>
          <a:xfrm>
            <a:off x="1690434" y="592353"/>
            <a:ext cx="6410435" cy="39003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5ABAE6-FC14-45BC-9179-6899B0D101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5" t="12864" r="16920" b="9932"/>
          <a:stretch/>
        </p:blipFill>
        <p:spPr>
          <a:xfrm>
            <a:off x="0" y="-329"/>
            <a:ext cx="9442628" cy="68583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F823B0-034B-6B43-80BC-14DF88A748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18" t="2706" r="17886" b="15009"/>
          <a:stretch/>
        </p:blipFill>
        <p:spPr>
          <a:xfrm>
            <a:off x="1690434" y="566383"/>
            <a:ext cx="6429984" cy="394154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9A5028-BA85-B04F-B0EC-C72D2FCCB8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434" y="566382"/>
            <a:ext cx="6416408" cy="394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380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Map&#10;&#10;Description automatically generated">
            <a:extLst>
              <a:ext uri="{FF2B5EF4-FFF2-40B4-BE49-F238E27FC236}">
                <a16:creationId xmlns:a16="http://schemas.microsoft.com/office/drawing/2014/main" id="{4AB64455-B9DB-47ED-9DFF-FF30020DF6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3" t="564"/>
          <a:stretch/>
        </p:blipFill>
        <p:spPr>
          <a:xfrm>
            <a:off x="1690434" y="592353"/>
            <a:ext cx="6410435" cy="39003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5ABAE6-FC14-45BC-9179-6899B0D101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5" t="12864" r="16920" b="9932"/>
          <a:stretch/>
        </p:blipFill>
        <p:spPr>
          <a:xfrm>
            <a:off x="0" y="-329"/>
            <a:ext cx="9442628" cy="68583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F823B0-034B-6B43-80BC-14DF88A748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18" t="2706" r="17886" b="15009"/>
          <a:stretch/>
        </p:blipFill>
        <p:spPr>
          <a:xfrm>
            <a:off x="1690434" y="566383"/>
            <a:ext cx="6429984" cy="394154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41E5BD-8016-234E-95BD-E5ADB19692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434" y="566383"/>
            <a:ext cx="6436245" cy="394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37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Map&#10;&#10;Description automatically generated">
            <a:extLst>
              <a:ext uri="{FF2B5EF4-FFF2-40B4-BE49-F238E27FC236}">
                <a16:creationId xmlns:a16="http://schemas.microsoft.com/office/drawing/2014/main" id="{4AB64455-B9DB-47ED-9DFF-FF30020DF6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3" t="564"/>
          <a:stretch/>
        </p:blipFill>
        <p:spPr>
          <a:xfrm>
            <a:off x="1690434" y="592353"/>
            <a:ext cx="6410435" cy="39003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5ABAE6-FC14-45BC-9179-6899B0D101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5" t="12864" r="16920" b="9932"/>
          <a:stretch/>
        </p:blipFill>
        <p:spPr>
          <a:xfrm>
            <a:off x="0" y="-329"/>
            <a:ext cx="9442628" cy="68583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F823B0-034B-6B43-80BC-14DF88A748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18" t="2706" r="17886" b="15009"/>
          <a:stretch/>
        </p:blipFill>
        <p:spPr>
          <a:xfrm>
            <a:off x="1690434" y="566383"/>
            <a:ext cx="6429984" cy="394154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8C2C8AC-43E5-0B46-B57D-096288245E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434" y="566382"/>
            <a:ext cx="6429859" cy="394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914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</TotalTime>
  <Words>0</Words>
  <Application>Microsoft Macintosh PowerPoint</Application>
  <PresentationFormat>Custom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Keane Chan</dc:creator>
  <cp:lastModifiedBy>Keane Chan Jun Yu</cp:lastModifiedBy>
  <cp:revision>19</cp:revision>
  <dcterms:created xsi:type="dcterms:W3CDTF">2021-01-09T16:26:17Z</dcterms:created>
  <dcterms:modified xsi:type="dcterms:W3CDTF">2022-01-04T17:22:17Z</dcterms:modified>
</cp:coreProperties>
</file>

<file path=docProps/thumbnail.jpeg>
</file>